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2" name="Textebene 1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21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2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/>
          <a:lstStyle>
            <a:lvl1pPr algn="l">
              <a:defRPr b="1" cap="all" sz="4000"/>
            </a:lvl1pPr>
          </a:lstStyle>
          <a:p>
            <a:pPr/>
            <a:r>
              <a:t>Titeltext</a:t>
            </a:r>
          </a:p>
        </p:txBody>
      </p:sp>
      <p:sp>
        <p:nvSpPr>
          <p:cNvPr id="30" name="Textebene 1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3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39" name="Textebene 1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48" name="Textebene 1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9" name="Rechteck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5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el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Titeltext</a:t>
            </a:r>
          </a:p>
        </p:txBody>
      </p:sp>
      <p:sp>
        <p:nvSpPr>
          <p:cNvPr id="73" name="Textebene 1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4" name="Rechteck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el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Titeltext</a:t>
            </a:r>
          </a:p>
        </p:txBody>
      </p:sp>
      <p:sp>
        <p:nvSpPr>
          <p:cNvPr id="83" name="Bild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Textebene 1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8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93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94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el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02" name="Textebene 1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0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eltext"/>
          <p:cNvSpPr txBox="1"/>
          <p:nvPr>
            <p:ph type="title"/>
          </p:nvPr>
        </p:nvSpPr>
        <p:spPr>
          <a:xfrm>
            <a:off x="669726" y="178594"/>
            <a:ext cx="7804548" cy="1518047"/>
          </a:xfrm>
          <a:prstGeom prst="rect">
            <a:avLst/>
          </a:prstGeom>
        </p:spPr>
        <p:txBody>
          <a:bodyPr lIns="32145" tIns="32145" rIns="32145" bIns="32145"/>
          <a:lstStyle/>
          <a:p>
            <a:pPr/>
            <a:r>
              <a:t>Titeltext</a:t>
            </a:r>
          </a:p>
        </p:txBody>
      </p:sp>
      <p:sp>
        <p:nvSpPr>
          <p:cNvPr id="111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12" name="Foliennummer"/>
          <p:cNvSpPr txBox="1"/>
          <p:nvPr>
            <p:ph type="sldNum" sz="quarter" idx="2"/>
          </p:nvPr>
        </p:nvSpPr>
        <p:spPr>
          <a:xfrm>
            <a:off x="4437982" y="6509742"/>
            <a:ext cx="316756" cy="330993"/>
          </a:xfrm>
          <a:prstGeom prst="rect">
            <a:avLst/>
          </a:prstGeom>
        </p:spPr>
        <p:txBody>
          <a:bodyPr lIns="32145" tIns="32145" rIns="32145" bIns="32145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Titeltext</a:t>
            </a:r>
          </a:p>
        </p:txBody>
      </p:sp>
      <p:sp>
        <p:nvSpPr>
          <p:cNvPr id="3" name="Textebene 1…"/>
          <p:cNvSpPr txBox="1"/>
          <p:nvPr>
            <p:ph type="body" idx="1"/>
          </p:nvPr>
        </p:nvSpPr>
        <p:spPr>
          <a:xfrm>
            <a:off x="457200" y="404813"/>
            <a:ext cx="8229600" cy="6048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6553200" y="6356350"/>
            <a:ext cx="343903" cy="3581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2550" y="854868"/>
            <a:ext cx="9144000" cy="5148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60046" y="-602435"/>
            <a:ext cx="13298992" cy="748761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Beschallungstechnik…"/>
          <p:cNvSpPr txBox="1"/>
          <p:nvPr/>
        </p:nvSpPr>
        <p:spPr>
          <a:xfrm>
            <a:off x="416574" y="176529"/>
            <a:ext cx="8145752" cy="598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b="1" sz="2400">
                <a:latin typeface="Verdana"/>
                <a:ea typeface="Verdana"/>
                <a:cs typeface="Verdana"/>
                <a:sym typeface="Verdana"/>
              </a:defRPr>
            </a:pPr>
            <a:r>
              <a:t>Beschallungstechnik </a:t>
            </a:r>
          </a:p>
          <a:p>
            <a:pPr defTabSz="457200">
              <a:defRPr sz="2400">
                <a:latin typeface="Verdana"/>
                <a:ea typeface="Verdana"/>
                <a:cs typeface="Verdana"/>
                <a:sym typeface="Verdana"/>
              </a:defRPr>
            </a:pPr>
            <a:r>
              <a:t>Hier lernt ihr: Anschließen der Instrumente, Mikros und Monitore, Bedienung des Mischpultes.</a:t>
            </a:r>
          </a:p>
          <a:p>
            <a:pPr defTabSz="457200">
              <a:defRPr sz="2400">
                <a:latin typeface="Verdana"/>
                <a:ea typeface="Verdana"/>
                <a:cs typeface="Verdana"/>
                <a:sym typeface="Verdana"/>
              </a:defRPr>
            </a:pPr>
          </a:p>
          <a:p>
            <a:pPr defTabSz="457200">
              <a:defRPr b="1" sz="2400">
                <a:latin typeface="Verdana"/>
                <a:ea typeface="Verdana"/>
                <a:cs typeface="Verdana"/>
                <a:sym typeface="Verdana"/>
              </a:defRPr>
            </a:pPr>
            <a:r>
              <a:t>Powerpointpräsentationen</a:t>
            </a:r>
          </a:p>
          <a:p>
            <a:pPr defTabSz="457200">
              <a:defRPr sz="2400">
                <a:latin typeface="Verdana"/>
                <a:ea typeface="Verdana"/>
                <a:cs typeface="Verdana"/>
                <a:sym typeface="Verdana"/>
              </a:defRPr>
            </a:pPr>
            <a:r>
              <a:t>Hier lernt ihr Liedfolien mit Powerpoint zu erstellen.</a:t>
            </a:r>
          </a:p>
          <a:p>
            <a:pPr defTabSz="457200">
              <a:defRPr sz="2400">
                <a:latin typeface="Verdana"/>
                <a:ea typeface="Verdana"/>
                <a:cs typeface="Verdana"/>
                <a:sym typeface="Verdana"/>
              </a:defRPr>
            </a:pPr>
          </a:p>
          <a:p>
            <a:pPr defTabSz="457200">
              <a:defRPr b="1" sz="2400">
                <a:latin typeface="Verdana"/>
                <a:ea typeface="Verdana"/>
                <a:cs typeface="Verdana"/>
                <a:sym typeface="Verdana"/>
              </a:defRPr>
            </a:pPr>
            <a:r>
              <a:t>Band</a:t>
            </a:r>
          </a:p>
          <a:p>
            <a:pPr defTabSz="457200">
              <a:defRPr sz="2400">
                <a:latin typeface="Verdana"/>
                <a:ea typeface="Verdana"/>
                <a:cs typeface="Verdana"/>
                <a:sym typeface="Verdana"/>
              </a:defRPr>
            </a:pPr>
            <a:r>
              <a:t>Bringt euer Instrument mit (Klavier ist vorhanden).</a:t>
            </a:r>
          </a:p>
          <a:p>
            <a:pPr defTabSz="457200">
              <a:defRPr sz="2400">
                <a:latin typeface="Verdana"/>
                <a:ea typeface="Verdana"/>
                <a:cs typeface="Verdana"/>
                <a:sym typeface="Verdana"/>
              </a:defRPr>
            </a:pPr>
          </a:p>
          <a:p>
            <a:pPr defTabSz="457200">
              <a:defRPr sz="2400">
                <a:latin typeface="Verdana"/>
                <a:ea typeface="Verdana"/>
                <a:cs typeface="Verdana"/>
                <a:sym typeface="Verdana"/>
              </a:defRPr>
            </a:pPr>
            <a:r>
              <a:rPr b="1"/>
              <a:t>Gesang</a:t>
            </a:r>
            <a:r>
              <a:t> </a:t>
            </a:r>
          </a:p>
          <a:p>
            <a:pPr defTabSz="457200">
              <a:defRPr sz="2400">
                <a:latin typeface="Verdana"/>
                <a:ea typeface="Verdana"/>
                <a:cs typeface="Verdana"/>
                <a:sym typeface="Verdana"/>
              </a:defRPr>
            </a:pPr>
            <a:r>
              <a:t>(unter 25 Jahren)</a:t>
            </a:r>
          </a:p>
          <a:p>
            <a:pPr defTabSz="457200">
              <a:defRPr sz="2400">
                <a:latin typeface="Verdana"/>
                <a:ea typeface="Verdana"/>
                <a:cs typeface="Verdana"/>
                <a:sym typeface="Verdana"/>
              </a:defRPr>
            </a:pPr>
          </a:p>
          <a:p>
            <a:pPr defTabSz="457200">
              <a:defRPr sz="2400">
                <a:latin typeface="Verdana"/>
                <a:ea typeface="Verdana"/>
                <a:cs typeface="Verdana"/>
                <a:sym typeface="Verdana"/>
              </a:defRPr>
            </a:pPr>
            <a:r>
              <a:t>Wir proben ca. 3 Lieder und wer kann und möchte kann die am nächsten Tag, Sonntag, 29.10. um 10.30 Uhr im Vormittags-Gottesdienst mitmachen.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Lariss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Lariss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